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1" r:id="rId6"/>
    <p:sldId id="262" r:id="rId7"/>
    <p:sldId id="266" r:id="rId8"/>
    <p:sldId id="263" r:id="rId9"/>
    <p:sldId id="264" r:id="rId10"/>
    <p:sldId id="260"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F73"/>
    <a:srgbClr val="539A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51"/>
    <p:restoredTop sz="93050"/>
  </p:normalViewPr>
  <p:slideViewPr>
    <p:cSldViewPr snapToGrid="0" snapToObjects="1">
      <p:cViewPr varScale="1">
        <p:scale>
          <a:sx n="107" d="100"/>
          <a:sy n="107" d="100"/>
        </p:scale>
        <p:origin x="19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09EFDF-1D23-5C45-ACCD-5F405B329DC0}" type="datetimeFigureOut">
              <a:rPr lang="en-US" smtClean="0"/>
              <a:t>3/28/18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CCC117-2F03-5C47-9970-A565E1118FC3}" type="slidenum">
              <a:rPr lang="en-US" smtClean="0"/>
              <a:t>‹#›</a:t>
            </a:fld>
            <a:endParaRPr lang="en-US"/>
          </a:p>
        </p:txBody>
      </p:sp>
    </p:spTree>
    <p:extLst>
      <p:ext uri="{BB962C8B-B14F-4D97-AF65-F5344CB8AC3E}">
        <p14:creationId xmlns:p14="http://schemas.microsoft.com/office/powerpoint/2010/main" val="1026382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CCC117-2F03-5C47-9970-A565E1118FC3}" type="slidenum">
              <a:rPr lang="en-US" smtClean="0"/>
              <a:t>8</a:t>
            </a:fld>
            <a:endParaRPr lang="en-US"/>
          </a:p>
        </p:txBody>
      </p:sp>
    </p:spTree>
    <p:extLst>
      <p:ext uri="{BB962C8B-B14F-4D97-AF65-F5344CB8AC3E}">
        <p14:creationId xmlns:p14="http://schemas.microsoft.com/office/powerpoint/2010/main" val="3120835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ECAA-C6D4-604B-BFEB-A9434A606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BD36CA-2E2A-7D4C-9C03-D65781E6A7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DC6114-8607-4543-A01A-C1A8CBA1FAF3}"/>
              </a:ext>
            </a:extLst>
          </p:cNvPr>
          <p:cNvSpPr>
            <a:spLocks noGrp="1"/>
          </p:cNvSpPr>
          <p:nvPr>
            <p:ph type="dt" sz="half" idx="10"/>
          </p:nvPr>
        </p:nvSpPr>
        <p:spPr/>
        <p:txBody>
          <a:bodyPr/>
          <a:lstStyle/>
          <a:p>
            <a:fld id="{55AA00B8-1F60-284C-A225-3793ADD9D1E2}" type="datetimeFigureOut">
              <a:rPr lang="en-US" smtClean="0"/>
              <a:t>3/28/18</a:t>
            </a:fld>
            <a:endParaRPr lang="en-US"/>
          </a:p>
        </p:txBody>
      </p:sp>
      <p:sp>
        <p:nvSpPr>
          <p:cNvPr id="5" name="Footer Placeholder 4">
            <a:extLst>
              <a:ext uri="{FF2B5EF4-FFF2-40B4-BE49-F238E27FC236}">
                <a16:creationId xmlns:a16="http://schemas.microsoft.com/office/drawing/2014/main" id="{9F3A3531-9AFE-164A-A4E1-B586CAF5A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57320-471A-BE4F-887B-85C507771B72}"/>
              </a:ext>
            </a:extLst>
          </p:cNvPr>
          <p:cNvSpPr>
            <a:spLocks noGrp="1"/>
          </p:cNvSpPr>
          <p:nvPr>
            <p:ph type="sldNum" sz="quarter" idx="12"/>
          </p:nvPr>
        </p:nvSpPr>
        <p:spPr/>
        <p:txBody>
          <a:bodyPr/>
          <a:lstStyle/>
          <a:p>
            <a:fld id="{B8810E54-0A99-F445-953A-09E2044D5BBE}" type="slidenum">
              <a:rPr lang="en-US" smtClean="0"/>
              <a:t>‹#›</a:t>
            </a:fld>
            <a:endParaRPr lang="en-US"/>
          </a:p>
        </p:txBody>
      </p:sp>
    </p:spTree>
    <p:extLst>
      <p:ext uri="{BB962C8B-B14F-4D97-AF65-F5344CB8AC3E}">
        <p14:creationId xmlns:p14="http://schemas.microsoft.com/office/powerpoint/2010/main" val="2206026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9E16-9509-9843-B158-BA8640178D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3D7254-D3F1-8E4F-90C7-4A599DD0CE6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A47556-A752-AA45-8406-3F64012BA6D1}"/>
              </a:ext>
            </a:extLst>
          </p:cNvPr>
          <p:cNvSpPr>
            <a:spLocks noGrp="1"/>
          </p:cNvSpPr>
          <p:nvPr>
            <p:ph type="dt" sz="half" idx="10"/>
          </p:nvPr>
        </p:nvSpPr>
        <p:spPr/>
        <p:txBody>
          <a:bodyPr/>
          <a:lstStyle/>
          <a:p>
            <a:fld id="{55AA00B8-1F60-284C-A225-3793ADD9D1E2}" type="datetimeFigureOut">
              <a:rPr lang="en-US" smtClean="0"/>
              <a:t>3/28/18</a:t>
            </a:fld>
            <a:endParaRPr lang="en-US"/>
          </a:p>
        </p:txBody>
      </p:sp>
      <p:sp>
        <p:nvSpPr>
          <p:cNvPr id="5" name="Footer Placeholder 4">
            <a:extLst>
              <a:ext uri="{FF2B5EF4-FFF2-40B4-BE49-F238E27FC236}">
                <a16:creationId xmlns:a16="http://schemas.microsoft.com/office/drawing/2014/main" id="{13C8159B-0D5A-8F49-8DE1-6FE1DC67D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20516-0C2F-2C4C-9F8B-0DFFE743EB55}"/>
              </a:ext>
            </a:extLst>
          </p:cNvPr>
          <p:cNvSpPr>
            <a:spLocks noGrp="1"/>
          </p:cNvSpPr>
          <p:nvPr>
            <p:ph type="sldNum" sz="quarter" idx="12"/>
          </p:nvPr>
        </p:nvSpPr>
        <p:spPr/>
        <p:txBody>
          <a:bodyPr/>
          <a:lstStyle/>
          <a:p>
            <a:fld id="{B8810E54-0A99-F445-953A-09E2044D5BBE}" type="slidenum">
              <a:rPr lang="en-US" smtClean="0"/>
              <a:t>‹#›</a:t>
            </a:fld>
            <a:endParaRPr lang="en-US"/>
          </a:p>
        </p:txBody>
      </p:sp>
    </p:spTree>
    <p:extLst>
      <p:ext uri="{BB962C8B-B14F-4D97-AF65-F5344CB8AC3E}">
        <p14:creationId xmlns:p14="http://schemas.microsoft.com/office/powerpoint/2010/main" val="96229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8DC56F-0852-734F-9B87-7F2A48AF1E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9702FC-001C-8041-A170-BF8371C75A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EDDF5B-C68E-C24A-A229-E00C6A0FBC5D}"/>
              </a:ext>
            </a:extLst>
          </p:cNvPr>
          <p:cNvSpPr>
            <a:spLocks noGrp="1"/>
          </p:cNvSpPr>
          <p:nvPr>
            <p:ph type="dt" sz="half" idx="10"/>
          </p:nvPr>
        </p:nvSpPr>
        <p:spPr/>
        <p:txBody>
          <a:bodyPr/>
          <a:lstStyle/>
          <a:p>
            <a:fld id="{55AA00B8-1F60-284C-A225-3793ADD9D1E2}" type="datetimeFigureOut">
              <a:rPr lang="en-US" smtClean="0"/>
              <a:t>3/28/18</a:t>
            </a:fld>
            <a:endParaRPr lang="en-US"/>
          </a:p>
        </p:txBody>
      </p:sp>
      <p:sp>
        <p:nvSpPr>
          <p:cNvPr id="5" name="Footer Placeholder 4">
            <a:extLst>
              <a:ext uri="{FF2B5EF4-FFF2-40B4-BE49-F238E27FC236}">
                <a16:creationId xmlns:a16="http://schemas.microsoft.com/office/drawing/2014/main" id="{9C4A1770-4839-CA47-A4D7-970DA0323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F7D80-7A4F-1F4F-A37B-A2C321B3592C}"/>
              </a:ext>
            </a:extLst>
          </p:cNvPr>
          <p:cNvSpPr>
            <a:spLocks noGrp="1"/>
          </p:cNvSpPr>
          <p:nvPr>
            <p:ph type="sldNum" sz="quarter" idx="12"/>
          </p:nvPr>
        </p:nvSpPr>
        <p:spPr/>
        <p:txBody>
          <a:bodyPr/>
          <a:lstStyle/>
          <a:p>
            <a:fld id="{B8810E54-0A99-F445-953A-09E2044D5BBE}" type="slidenum">
              <a:rPr lang="en-US" smtClean="0"/>
              <a:t>‹#›</a:t>
            </a:fld>
            <a:endParaRPr lang="en-US"/>
          </a:p>
        </p:txBody>
      </p:sp>
    </p:spTree>
    <p:extLst>
      <p:ext uri="{BB962C8B-B14F-4D97-AF65-F5344CB8AC3E}">
        <p14:creationId xmlns:p14="http://schemas.microsoft.com/office/powerpoint/2010/main" val="1140689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E6A1-B118-EB48-9ECF-9C86C1D47D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C06EB-F2CA-1342-86CD-84BC7A2139D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585083-5567-DF45-8842-4EAA9A01575D}"/>
              </a:ext>
            </a:extLst>
          </p:cNvPr>
          <p:cNvSpPr>
            <a:spLocks noGrp="1"/>
          </p:cNvSpPr>
          <p:nvPr>
            <p:ph type="dt" sz="half" idx="10"/>
          </p:nvPr>
        </p:nvSpPr>
        <p:spPr/>
        <p:txBody>
          <a:bodyPr/>
          <a:lstStyle/>
          <a:p>
            <a:fld id="{55AA00B8-1F60-284C-A225-3793ADD9D1E2}" type="datetimeFigureOut">
              <a:rPr lang="en-US" smtClean="0"/>
              <a:t>3/28/18</a:t>
            </a:fld>
            <a:endParaRPr lang="en-US"/>
          </a:p>
        </p:txBody>
      </p:sp>
      <p:sp>
        <p:nvSpPr>
          <p:cNvPr id="5" name="Footer Placeholder 4">
            <a:extLst>
              <a:ext uri="{FF2B5EF4-FFF2-40B4-BE49-F238E27FC236}">
                <a16:creationId xmlns:a16="http://schemas.microsoft.com/office/drawing/2014/main" id="{5E44D2E6-302C-C044-8C0D-DE0504501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CFC0E-4700-AD4E-8FAF-296A5417E88F}"/>
              </a:ext>
            </a:extLst>
          </p:cNvPr>
          <p:cNvSpPr>
            <a:spLocks noGrp="1"/>
          </p:cNvSpPr>
          <p:nvPr>
            <p:ph type="sldNum" sz="quarter" idx="12"/>
          </p:nvPr>
        </p:nvSpPr>
        <p:spPr/>
        <p:txBody>
          <a:bodyPr/>
          <a:lstStyle/>
          <a:p>
            <a:fld id="{B8810E54-0A99-F445-953A-09E2044D5BBE}" type="slidenum">
              <a:rPr lang="en-US" smtClean="0"/>
              <a:t>‹#›</a:t>
            </a:fld>
            <a:endParaRPr lang="en-US"/>
          </a:p>
        </p:txBody>
      </p:sp>
    </p:spTree>
    <p:extLst>
      <p:ext uri="{BB962C8B-B14F-4D97-AF65-F5344CB8AC3E}">
        <p14:creationId xmlns:p14="http://schemas.microsoft.com/office/powerpoint/2010/main" val="412248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863-2792-1341-A8B0-3AE9CB0077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7DB3FE-B471-3A46-9F8C-FD639454BD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E67EF-D1D1-BF46-A285-5EF51DDF2576}"/>
              </a:ext>
            </a:extLst>
          </p:cNvPr>
          <p:cNvSpPr>
            <a:spLocks noGrp="1"/>
          </p:cNvSpPr>
          <p:nvPr>
            <p:ph type="dt" sz="half" idx="10"/>
          </p:nvPr>
        </p:nvSpPr>
        <p:spPr/>
        <p:txBody>
          <a:bodyPr/>
          <a:lstStyle/>
          <a:p>
            <a:fld id="{55AA00B8-1F60-284C-A225-3793ADD9D1E2}" type="datetimeFigureOut">
              <a:rPr lang="en-US" smtClean="0"/>
              <a:t>3/28/18</a:t>
            </a:fld>
            <a:endParaRPr lang="en-US"/>
          </a:p>
        </p:txBody>
      </p:sp>
      <p:sp>
        <p:nvSpPr>
          <p:cNvPr id="5" name="Footer Placeholder 4">
            <a:extLst>
              <a:ext uri="{FF2B5EF4-FFF2-40B4-BE49-F238E27FC236}">
                <a16:creationId xmlns:a16="http://schemas.microsoft.com/office/drawing/2014/main" id="{3B35A8D9-45CF-1144-8419-5D53A13DA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CE7C1-2BC9-9441-B0BE-2892BDB63105}"/>
              </a:ext>
            </a:extLst>
          </p:cNvPr>
          <p:cNvSpPr>
            <a:spLocks noGrp="1"/>
          </p:cNvSpPr>
          <p:nvPr>
            <p:ph type="sldNum" sz="quarter" idx="12"/>
          </p:nvPr>
        </p:nvSpPr>
        <p:spPr/>
        <p:txBody>
          <a:bodyPr/>
          <a:lstStyle/>
          <a:p>
            <a:fld id="{B8810E54-0A99-F445-953A-09E2044D5BBE}" type="slidenum">
              <a:rPr lang="en-US" smtClean="0"/>
              <a:t>‹#›</a:t>
            </a:fld>
            <a:endParaRPr lang="en-US"/>
          </a:p>
        </p:txBody>
      </p:sp>
    </p:spTree>
    <p:extLst>
      <p:ext uri="{BB962C8B-B14F-4D97-AF65-F5344CB8AC3E}">
        <p14:creationId xmlns:p14="http://schemas.microsoft.com/office/powerpoint/2010/main" val="3037462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7A4D-3892-554B-AAFD-B352F72D74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6E642F-B3CF-E648-B4F8-E3A77B44109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EB521F-47AB-8F4D-B3A7-28AF6D37EA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CE74AA-8047-234C-AFFF-199ACADF9E32}"/>
              </a:ext>
            </a:extLst>
          </p:cNvPr>
          <p:cNvSpPr>
            <a:spLocks noGrp="1"/>
          </p:cNvSpPr>
          <p:nvPr>
            <p:ph type="dt" sz="half" idx="10"/>
          </p:nvPr>
        </p:nvSpPr>
        <p:spPr/>
        <p:txBody>
          <a:bodyPr/>
          <a:lstStyle/>
          <a:p>
            <a:fld id="{55AA00B8-1F60-284C-A225-3793ADD9D1E2}" type="datetimeFigureOut">
              <a:rPr lang="en-US" smtClean="0"/>
              <a:t>3/28/18</a:t>
            </a:fld>
            <a:endParaRPr lang="en-US"/>
          </a:p>
        </p:txBody>
      </p:sp>
      <p:sp>
        <p:nvSpPr>
          <p:cNvPr id="6" name="Footer Placeholder 5">
            <a:extLst>
              <a:ext uri="{FF2B5EF4-FFF2-40B4-BE49-F238E27FC236}">
                <a16:creationId xmlns:a16="http://schemas.microsoft.com/office/drawing/2014/main" id="{26F782AC-6CDF-904B-93F0-CE52F8CB2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C9D003-EAE9-F545-9806-072706E4CCC7}"/>
              </a:ext>
            </a:extLst>
          </p:cNvPr>
          <p:cNvSpPr>
            <a:spLocks noGrp="1"/>
          </p:cNvSpPr>
          <p:nvPr>
            <p:ph type="sldNum" sz="quarter" idx="12"/>
          </p:nvPr>
        </p:nvSpPr>
        <p:spPr/>
        <p:txBody>
          <a:bodyPr/>
          <a:lstStyle/>
          <a:p>
            <a:fld id="{B8810E54-0A99-F445-953A-09E2044D5BBE}" type="slidenum">
              <a:rPr lang="en-US" smtClean="0"/>
              <a:t>‹#›</a:t>
            </a:fld>
            <a:endParaRPr lang="en-US"/>
          </a:p>
        </p:txBody>
      </p:sp>
    </p:spTree>
    <p:extLst>
      <p:ext uri="{BB962C8B-B14F-4D97-AF65-F5344CB8AC3E}">
        <p14:creationId xmlns:p14="http://schemas.microsoft.com/office/powerpoint/2010/main" val="2256022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A864-3788-674E-8862-E71305DE69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5D9092-757B-FD4C-90F8-F97D28237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D8F0EC-DEFD-1647-BA9D-CE3EC2CE09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51CB1A-72B7-A64E-ADDB-D22F84B5C3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40867A-21AD-3D4D-A6DE-7BFBB5EEDE2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CEFAB6-2B8C-224B-83B7-CADA2F5799C1}"/>
              </a:ext>
            </a:extLst>
          </p:cNvPr>
          <p:cNvSpPr>
            <a:spLocks noGrp="1"/>
          </p:cNvSpPr>
          <p:nvPr>
            <p:ph type="dt" sz="half" idx="10"/>
          </p:nvPr>
        </p:nvSpPr>
        <p:spPr/>
        <p:txBody>
          <a:bodyPr/>
          <a:lstStyle/>
          <a:p>
            <a:fld id="{55AA00B8-1F60-284C-A225-3793ADD9D1E2}" type="datetimeFigureOut">
              <a:rPr lang="en-US" smtClean="0"/>
              <a:t>3/28/18</a:t>
            </a:fld>
            <a:endParaRPr lang="en-US"/>
          </a:p>
        </p:txBody>
      </p:sp>
      <p:sp>
        <p:nvSpPr>
          <p:cNvPr id="8" name="Footer Placeholder 7">
            <a:extLst>
              <a:ext uri="{FF2B5EF4-FFF2-40B4-BE49-F238E27FC236}">
                <a16:creationId xmlns:a16="http://schemas.microsoft.com/office/drawing/2014/main" id="{9A647A2F-48FE-354C-947C-CF36BF7B3A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E82EA2-2E00-394C-8929-6A067AADA698}"/>
              </a:ext>
            </a:extLst>
          </p:cNvPr>
          <p:cNvSpPr>
            <a:spLocks noGrp="1"/>
          </p:cNvSpPr>
          <p:nvPr>
            <p:ph type="sldNum" sz="quarter" idx="12"/>
          </p:nvPr>
        </p:nvSpPr>
        <p:spPr/>
        <p:txBody>
          <a:bodyPr/>
          <a:lstStyle/>
          <a:p>
            <a:fld id="{B8810E54-0A99-F445-953A-09E2044D5BBE}" type="slidenum">
              <a:rPr lang="en-US" smtClean="0"/>
              <a:t>‹#›</a:t>
            </a:fld>
            <a:endParaRPr lang="en-US"/>
          </a:p>
        </p:txBody>
      </p:sp>
    </p:spTree>
    <p:extLst>
      <p:ext uri="{BB962C8B-B14F-4D97-AF65-F5344CB8AC3E}">
        <p14:creationId xmlns:p14="http://schemas.microsoft.com/office/powerpoint/2010/main" val="2299904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04B2-F43F-4B42-B0E3-BC99B20579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A18490-DF63-7D44-9FA6-7F5D11D2C408}"/>
              </a:ext>
            </a:extLst>
          </p:cNvPr>
          <p:cNvSpPr>
            <a:spLocks noGrp="1"/>
          </p:cNvSpPr>
          <p:nvPr>
            <p:ph type="dt" sz="half" idx="10"/>
          </p:nvPr>
        </p:nvSpPr>
        <p:spPr/>
        <p:txBody>
          <a:bodyPr/>
          <a:lstStyle/>
          <a:p>
            <a:fld id="{55AA00B8-1F60-284C-A225-3793ADD9D1E2}" type="datetimeFigureOut">
              <a:rPr lang="en-US" smtClean="0"/>
              <a:t>3/28/18</a:t>
            </a:fld>
            <a:endParaRPr lang="en-US"/>
          </a:p>
        </p:txBody>
      </p:sp>
      <p:sp>
        <p:nvSpPr>
          <p:cNvPr id="4" name="Footer Placeholder 3">
            <a:extLst>
              <a:ext uri="{FF2B5EF4-FFF2-40B4-BE49-F238E27FC236}">
                <a16:creationId xmlns:a16="http://schemas.microsoft.com/office/drawing/2014/main" id="{32005C2D-E434-684D-A78F-812CF728B2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C1A2FA-C705-C245-ABE4-FAE796E9E104}"/>
              </a:ext>
            </a:extLst>
          </p:cNvPr>
          <p:cNvSpPr>
            <a:spLocks noGrp="1"/>
          </p:cNvSpPr>
          <p:nvPr>
            <p:ph type="sldNum" sz="quarter" idx="12"/>
          </p:nvPr>
        </p:nvSpPr>
        <p:spPr/>
        <p:txBody>
          <a:bodyPr/>
          <a:lstStyle/>
          <a:p>
            <a:fld id="{B8810E54-0A99-F445-953A-09E2044D5BBE}" type="slidenum">
              <a:rPr lang="en-US" smtClean="0"/>
              <a:t>‹#›</a:t>
            </a:fld>
            <a:endParaRPr lang="en-US"/>
          </a:p>
        </p:txBody>
      </p:sp>
    </p:spTree>
    <p:extLst>
      <p:ext uri="{BB962C8B-B14F-4D97-AF65-F5344CB8AC3E}">
        <p14:creationId xmlns:p14="http://schemas.microsoft.com/office/powerpoint/2010/main" val="141482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A4862-E9EE-B945-A4BE-FBDC0A9D6F5E}"/>
              </a:ext>
            </a:extLst>
          </p:cNvPr>
          <p:cNvSpPr>
            <a:spLocks noGrp="1"/>
          </p:cNvSpPr>
          <p:nvPr>
            <p:ph type="dt" sz="half" idx="10"/>
          </p:nvPr>
        </p:nvSpPr>
        <p:spPr/>
        <p:txBody>
          <a:bodyPr/>
          <a:lstStyle/>
          <a:p>
            <a:fld id="{55AA00B8-1F60-284C-A225-3793ADD9D1E2}" type="datetimeFigureOut">
              <a:rPr lang="en-US" smtClean="0"/>
              <a:t>3/28/18</a:t>
            </a:fld>
            <a:endParaRPr lang="en-US"/>
          </a:p>
        </p:txBody>
      </p:sp>
      <p:sp>
        <p:nvSpPr>
          <p:cNvPr id="3" name="Footer Placeholder 2">
            <a:extLst>
              <a:ext uri="{FF2B5EF4-FFF2-40B4-BE49-F238E27FC236}">
                <a16:creationId xmlns:a16="http://schemas.microsoft.com/office/drawing/2014/main" id="{DB12CAC8-1FD9-2348-8CCD-1DFBD11813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F1F616-8E1B-7F42-9A97-D0EC256E978D}"/>
              </a:ext>
            </a:extLst>
          </p:cNvPr>
          <p:cNvSpPr>
            <a:spLocks noGrp="1"/>
          </p:cNvSpPr>
          <p:nvPr>
            <p:ph type="sldNum" sz="quarter" idx="12"/>
          </p:nvPr>
        </p:nvSpPr>
        <p:spPr/>
        <p:txBody>
          <a:bodyPr/>
          <a:lstStyle/>
          <a:p>
            <a:fld id="{B8810E54-0A99-F445-953A-09E2044D5BBE}" type="slidenum">
              <a:rPr lang="en-US" smtClean="0"/>
              <a:t>‹#›</a:t>
            </a:fld>
            <a:endParaRPr lang="en-US"/>
          </a:p>
        </p:txBody>
      </p:sp>
    </p:spTree>
    <p:extLst>
      <p:ext uri="{BB962C8B-B14F-4D97-AF65-F5344CB8AC3E}">
        <p14:creationId xmlns:p14="http://schemas.microsoft.com/office/powerpoint/2010/main" val="3121248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58AF-421C-BF4C-AB27-1DE4A296F3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C2AF47-8EBC-BB49-A0D8-A91F0178C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A4C9CC-9A5B-F24B-BDB4-1E12EB8E26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193CE9-2063-4342-9086-189C53072617}"/>
              </a:ext>
            </a:extLst>
          </p:cNvPr>
          <p:cNvSpPr>
            <a:spLocks noGrp="1"/>
          </p:cNvSpPr>
          <p:nvPr>
            <p:ph type="dt" sz="half" idx="10"/>
          </p:nvPr>
        </p:nvSpPr>
        <p:spPr/>
        <p:txBody>
          <a:bodyPr/>
          <a:lstStyle/>
          <a:p>
            <a:fld id="{55AA00B8-1F60-284C-A225-3793ADD9D1E2}" type="datetimeFigureOut">
              <a:rPr lang="en-US" smtClean="0"/>
              <a:t>3/28/18</a:t>
            </a:fld>
            <a:endParaRPr lang="en-US"/>
          </a:p>
        </p:txBody>
      </p:sp>
      <p:sp>
        <p:nvSpPr>
          <p:cNvPr id="6" name="Footer Placeholder 5">
            <a:extLst>
              <a:ext uri="{FF2B5EF4-FFF2-40B4-BE49-F238E27FC236}">
                <a16:creationId xmlns:a16="http://schemas.microsoft.com/office/drawing/2014/main" id="{B81F9B3E-0ADF-F442-ABC3-CCEA6B019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F0B184-2D93-384E-8D30-10A8511BC481}"/>
              </a:ext>
            </a:extLst>
          </p:cNvPr>
          <p:cNvSpPr>
            <a:spLocks noGrp="1"/>
          </p:cNvSpPr>
          <p:nvPr>
            <p:ph type="sldNum" sz="quarter" idx="12"/>
          </p:nvPr>
        </p:nvSpPr>
        <p:spPr/>
        <p:txBody>
          <a:bodyPr/>
          <a:lstStyle/>
          <a:p>
            <a:fld id="{B8810E54-0A99-F445-953A-09E2044D5BBE}" type="slidenum">
              <a:rPr lang="en-US" smtClean="0"/>
              <a:t>‹#›</a:t>
            </a:fld>
            <a:endParaRPr lang="en-US"/>
          </a:p>
        </p:txBody>
      </p:sp>
    </p:spTree>
    <p:extLst>
      <p:ext uri="{BB962C8B-B14F-4D97-AF65-F5344CB8AC3E}">
        <p14:creationId xmlns:p14="http://schemas.microsoft.com/office/powerpoint/2010/main" val="1764589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E34E3-75BF-7F4B-B9C7-7052B8D52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2E0067-81A7-E146-A5F5-4DAFF01E3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931A37-BDD1-DA45-A660-69C52955E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A1E3D2-CFD5-B947-83DE-912DC5F36630}"/>
              </a:ext>
            </a:extLst>
          </p:cNvPr>
          <p:cNvSpPr>
            <a:spLocks noGrp="1"/>
          </p:cNvSpPr>
          <p:nvPr>
            <p:ph type="dt" sz="half" idx="10"/>
          </p:nvPr>
        </p:nvSpPr>
        <p:spPr/>
        <p:txBody>
          <a:bodyPr/>
          <a:lstStyle/>
          <a:p>
            <a:fld id="{55AA00B8-1F60-284C-A225-3793ADD9D1E2}" type="datetimeFigureOut">
              <a:rPr lang="en-US" smtClean="0"/>
              <a:t>3/28/18</a:t>
            </a:fld>
            <a:endParaRPr lang="en-US"/>
          </a:p>
        </p:txBody>
      </p:sp>
      <p:sp>
        <p:nvSpPr>
          <p:cNvPr id="6" name="Footer Placeholder 5">
            <a:extLst>
              <a:ext uri="{FF2B5EF4-FFF2-40B4-BE49-F238E27FC236}">
                <a16:creationId xmlns:a16="http://schemas.microsoft.com/office/drawing/2014/main" id="{329227EA-8AC3-7D4B-9BAE-B8E783C89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162F8E-884F-B24E-94A9-C6FA84FD65CD}"/>
              </a:ext>
            </a:extLst>
          </p:cNvPr>
          <p:cNvSpPr>
            <a:spLocks noGrp="1"/>
          </p:cNvSpPr>
          <p:nvPr>
            <p:ph type="sldNum" sz="quarter" idx="12"/>
          </p:nvPr>
        </p:nvSpPr>
        <p:spPr/>
        <p:txBody>
          <a:bodyPr/>
          <a:lstStyle/>
          <a:p>
            <a:fld id="{B8810E54-0A99-F445-953A-09E2044D5BBE}" type="slidenum">
              <a:rPr lang="en-US" smtClean="0"/>
              <a:t>‹#›</a:t>
            </a:fld>
            <a:endParaRPr lang="en-US"/>
          </a:p>
        </p:txBody>
      </p:sp>
    </p:spTree>
    <p:extLst>
      <p:ext uri="{BB962C8B-B14F-4D97-AF65-F5344CB8AC3E}">
        <p14:creationId xmlns:p14="http://schemas.microsoft.com/office/powerpoint/2010/main" val="1008561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8BD48C-93FE-2C4F-9CCA-F749DF64DC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634D05-AD3A-A64F-96D2-621BC9D7B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1C935-39D1-2244-9086-46BB52CB52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AA00B8-1F60-284C-A225-3793ADD9D1E2}" type="datetimeFigureOut">
              <a:rPr lang="en-US" smtClean="0"/>
              <a:t>3/28/18</a:t>
            </a:fld>
            <a:endParaRPr lang="en-US"/>
          </a:p>
        </p:txBody>
      </p:sp>
      <p:sp>
        <p:nvSpPr>
          <p:cNvPr id="5" name="Footer Placeholder 4">
            <a:extLst>
              <a:ext uri="{FF2B5EF4-FFF2-40B4-BE49-F238E27FC236}">
                <a16:creationId xmlns:a16="http://schemas.microsoft.com/office/drawing/2014/main" id="{DA54F60D-6E36-6D46-81F6-8057A60D7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F61611-C63A-8945-A82F-F3319FFC9A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810E54-0A99-F445-953A-09E2044D5BBE}" type="slidenum">
              <a:rPr lang="en-US" smtClean="0"/>
              <a:t>‹#›</a:t>
            </a:fld>
            <a:endParaRPr lang="en-US"/>
          </a:p>
        </p:txBody>
      </p:sp>
    </p:spTree>
    <p:extLst>
      <p:ext uri="{BB962C8B-B14F-4D97-AF65-F5344CB8AC3E}">
        <p14:creationId xmlns:p14="http://schemas.microsoft.com/office/powerpoint/2010/main" val="1040403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orgsync.com/170244/chapter"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BAE0C66-DADE-764D-9F82-53740A2B962E}"/>
              </a:ext>
            </a:extLst>
          </p:cNvPr>
          <p:cNvPicPr>
            <a:picLocks noChangeAspect="1"/>
          </p:cNvPicPr>
          <p:nvPr/>
        </p:nvPicPr>
        <p:blipFill>
          <a:blip r:embed="rId2"/>
          <a:stretch>
            <a:fillRect/>
          </a:stretch>
        </p:blipFill>
        <p:spPr>
          <a:xfrm>
            <a:off x="198967" y="194734"/>
            <a:ext cx="11772900" cy="6426370"/>
          </a:xfrm>
          <a:prstGeom prst="rect">
            <a:avLst/>
          </a:prstGeom>
        </p:spPr>
      </p:pic>
      <p:sp>
        <p:nvSpPr>
          <p:cNvPr id="8" name="Rectangle 7">
            <a:extLst>
              <a:ext uri="{FF2B5EF4-FFF2-40B4-BE49-F238E27FC236}">
                <a16:creationId xmlns:a16="http://schemas.microsoft.com/office/drawing/2014/main" id="{B529AA55-68C9-FC44-8D06-6E86F18383BD}"/>
              </a:ext>
            </a:extLst>
          </p:cNvPr>
          <p:cNvSpPr/>
          <p:nvPr/>
        </p:nvSpPr>
        <p:spPr>
          <a:xfrm>
            <a:off x="723900" y="5587692"/>
            <a:ext cx="10706100" cy="830997"/>
          </a:xfrm>
          <a:prstGeom prst="rect">
            <a:avLst/>
          </a:prstGeom>
        </p:spPr>
        <p:txBody>
          <a:bodyPr wrap="square">
            <a:spAutoFit/>
          </a:bodyPr>
          <a:lstStyle/>
          <a:p>
            <a:pPr algn="ctr"/>
            <a:r>
              <a:rPr lang="en-US" sz="2400" b="1" dirty="0">
                <a:solidFill>
                  <a:schemeClr val="bg1"/>
                </a:solidFill>
                <a:effectLst>
                  <a:outerShdw blurRad="50800" dist="38100" dir="2700000" algn="tl" rotWithShape="0">
                    <a:prstClr val="black">
                      <a:alpha val="40000"/>
                    </a:prstClr>
                  </a:outerShdw>
                </a:effectLst>
              </a:rPr>
              <a:t>Mission - to spark a movement -- a loud voice, a breeding ground for new ideas, a massive force, a deep talent pool -- that powers the open web to new heights.</a:t>
            </a:r>
          </a:p>
        </p:txBody>
      </p:sp>
    </p:spTree>
    <p:extLst>
      <p:ext uri="{BB962C8B-B14F-4D97-AF65-F5344CB8AC3E}">
        <p14:creationId xmlns:p14="http://schemas.microsoft.com/office/powerpoint/2010/main" val="3363849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1CEB30-A09D-FF48-BE26-D8A47FAE27C3}"/>
              </a:ext>
            </a:extLst>
          </p:cNvPr>
          <p:cNvPicPr>
            <a:picLocks noChangeAspect="1"/>
          </p:cNvPicPr>
          <p:nvPr/>
        </p:nvPicPr>
        <p:blipFill>
          <a:blip r:embed="rId2"/>
          <a:stretch>
            <a:fillRect/>
          </a:stretch>
        </p:blipFill>
        <p:spPr>
          <a:xfrm>
            <a:off x="1" y="0"/>
            <a:ext cx="12192000" cy="6896495"/>
          </a:xfrm>
          <a:prstGeom prst="rect">
            <a:avLst/>
          </a:prstGeom>
        </p:spPr>
      </p:pic>
    </p:spTree>
    <p:extLst>
      <p:ext uri="{BB962C8B-B14F-4D97-AF65-F5344CB8AC3E}">
        <p14:creationId xmlns:p14="http://schemas.microsoft.com/office/powerpoint/2010/main" val="1514617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5D9368-FFFC-7640-AEC5-8F5289A9B13F}"/>
              </a:ext>
            </a:extLst>
          </p:cNvPr>
          <p:cNvPicPr>
            <a:picLocks noChangeAspect="1"/>
          </p:cNvPicPr>
          <p:nvPr/>
        </p:nvPicPr>
        <p:blipFill>
          <a:blip r:embed="rId2"/>
          <a:stretch>
            <a:fillRect/>
          </a:stretch>
        </p:blipFill>
        <p:spPr>
          <a:xfrm>
            <a:off x="0" y="0"/>
            <a:ext cx="6597683" cy="6858000"/>
          </a:xfrm>
          <a:prstGeom prst="rect">
            <a:avLst/>
          </a:prstGeom>
        </p:spPr>
      </p:pic>
      <p:sp>
        <p:nvSpPr>
          <p:cNvPr id="4" name="TextBox 3">
            <a:extLst>
              <a:ext uri="{FF2B5EF4-FFF2-40B4-BE49-F238E27FC236}">
                <a16:creationId xmlns:a16="http://schemas.microsoft.com/office/drawing/2014/main" id="{3D96EC78-CD60-484F-83A8-26FA2F10EB08}"/>
              </a:ext>
            </a:extLst>
          </p:cNvPr>
          <p:cNvSpPr txBox="1"/>
          <p:nvPr/>
        </p:nvSpPr>
        <p:spPr>
          <a:xfrm>
            <a:off x="6790266" y="609600"/>
            <a:ext cx="5198534" cy="4585871"/>
          </a:xfrm>
          <a:prstGeom prst="rect">
            <a:avLst/>
          </a:prstGeom>
          <a:noFill/>
        </p:spPr>
        <p:txBody>
          <a:bodyPr wrap="square" rtlCol="0">
            <a:spAutoFit/>
          </a:bodyPr>
          <a:lstStyle/>
          <a:p>
            <a:r>
              <a:rPr lang="en-US" sz="2800" b="1" dirty="0">
                <a:solidFill>
                  <a:srgbClr val="444F73"/>
                </a:solidFill>
              </a:rPr>
              <a:t>Join the club by visiting </a:t>
            </a:r>
            <a:r>
              <a:rPr lang="en-US" sz="2800" b="1" dirty="0" err="1">
                <a:solidFill>
                  <a:srgbClr val="444F73"/>
                </a:solidFill>
              </a:rPr>
              <a:t>MavSync</a:t>
            </a:r>
            <a:r>
              <a:rPr lang="en-US" sz="2800" b="1" dirty="0">
                <a:solidFill>
                  <a:srgbClr val="444F73"/>
                </a:solidFill>
              </a:rPr>
              <a:t>!</a:t>
            </a:r>
          </a:p>
          <a:p>
            <a:r>
              <a:rPr lang="en-US" sz="2400" dirty="0">
                <a:hlinkClick r:id="rId3"/>
              </a:rPr>
              <a:t>https://orgsync.com/170244/chapter</a:t>
            </a:r>
            <a:endParaRPr lang="en-US" sz="2400" dirty="0"/>
          </a:p>
          <a:p>
            <a:endParaRPr lang="en-US" sz="2400" dirty="0"/>
          </a:p>
          <a:p>
            <a:r>
              <a:rPr lang="en-US" sz="2400" dirty="0"/>
              <a:t>UNO Mozilla Campus Club is open to people of all skill levels!</a:t>
            </a:r>
          </a:p>
          <a:p>
            <a:endParaRPr lang="en-US" sz="2400" dirty="0"/>
          </a:p>
          <a:p>
            <a:r>
              <a:rPr lang="en-US" sz="2400" dirty="0"/>
              <a:t>We are looking for passionate individuals to take leadership positions to help build our community!</a:t>
            </a:r>
          </a:p>
          <a:p>
            <a:endParaRPr lang="en-US" sz="2400" dirty="0"/>
          </a:p>
          <a:p>
            <a:endParaRPr lang="en-US" sz="2400" dirty="0"/>
          </a:p>
          <a:p>
            <a:endParaRPr lang="en-US" sz="2400" dirty="0"/>
          </a:p>
        </p:txBody>
      </p:sp>
    </p:spTree>
    <p:extLst>
      <p:ext uri="{BB962C8B-B14F-4D97-AF65-F5344CB8AC3E}">
        <p14:creationId xmlns:p14="http://schemas.microsoft.com/office/powerpoint/2010/main" val="246382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3013D3-2C08-7F44-9DF4-FCC30720867E}"/>
              </a:ext>
            </a:extLst>
          </p:cNvPr>
          <p:cNvPicPr>
            <a:picLocks noChangeAspect="1"/>
          </p:cNvPicPr>
          <p:nvPr/>
        </p:nvPicPr>
        <p:blipFill>
          <a:blip r:embed="rId2"/>
          <a:stretch>
            <a:fillRect/>
          </a:stretch>
        </p:blipFill>
        <p:spPr>
          <a:xfrm>
            <a:off x="7973015" y="0"/>
            <a:ext cx="4218985" cy="6858000"/>
          </a:xfrm>
          <a:prstGeom prst="rect">
            <a:avLst/>
          </a:prstGeom>
        </p:spPr>
      </p:pic>
      <p:sp>
        <p:nvSpPr>
          <p:cNvPr id="11" name="TextBox 10">
            <a:extLst>
              <a:ext uri="{FF2B5EF4-FFF2-40B4-BE49-F238E27FC236}">
                <a16:creationId xmlns:a16="http://schemas.microsoft.com/office/drawing/2014/main" id="{F79E46D6-F4EA-284D-AE68-BC4FF735E1EE}"/>
              </a:ext>
            </a:extLst>
          </p:cNvPr>
          <p:cNvSpPr txBox="1"/>
          <p:nvPr/>
        </p:nvSpPr>
        <p:spPr>
          <a:xfrm>
            <a:off x="334537" y="230465"/>
            <a:ext cx="7382107" cy="5816977"/>
          </a:xfrm>
          <a:prstGeom prst="rect">
            <a:avLst/>
          </a:prstGeom>
          <a:noFill/>
        </p:spPr>
        <p:txBody>
          <a:bodyPr wrap="square" rtlCol="0">
            <a:spAutoFit/>
          </a:bodyPr>
          <a:lstStyle/>
          <a:p>
            <a:r>
              <a:rPr lang="en-US" sz="2400" dirty="0"/>
              <a:t>Our </a:t>
            </a:r>
            <a:r>
              <a:rPr lang="en-US" sz="2400" b="1" dirty="0"/>
              <a:t>mission</a:t>
            </a:r>
            <a:r>
              <a:rPr lang="en-US" sz="2400" dirty="0"/>
              <a:t> is to ensure the Internet is a </a:t>
            </a:r>
            <a:r>
              <a:rPr lang="en-US" sz="2400" b="1" dirty="0"/>
              <a:t>global public resource, open and accessible to all</a:t>
            </a:r>
            <a:r>
              <a:rPr lang="en-US" sz="2400" dirty="0"/>
              <a:t>. An Internet that truly puts people first, where individuals can shape their own experience and are empowered, safe and independent.</a:t>
            </a:r>
          </a:p>
          <a:p>
            <a:endParaRPr lang="en-US" sz="2400" dirty="0"/>
          </a:p>
          <a:p>
            <a:r>
              <a:rPr lang="en-US" sz="2400" dirty="0"/>
              <a:t>A Mozilla Club brings people together locally to build the open web on University and College campuses worldwide.</a:t>
            </a:r>
          </a:p>
          <a:p>
            <a:endParaRPr lang="en-US" sz="2400" dirty="0"/>
          </a:p>
          <a:p>
            <a:r>
              <a:rPr lang="en-US" sz="2400" dirty="0"/>
              <a:t>The Internet is more than computers and code. The Internet is about people. And this is what Mozilla Clubs are all about: interacting with others to share, learn, teach, protect and build upon platforms, to make things that matter. </a:t>
            </a:r>
          </a:p>
          <a:p>
            <a:endParaRPr lang="en-US" dirty="0"/>
          </a:p>
          <a:p>
            <a:endParaRPr lang="en-US" dirty="0"/>
          </a:p>
        </p:txBody>
      </p:sp>
    </p:spTree>
    <p:extLst>
      <p:ext uri="{BB962C8B-B14F-4D97-AF65-F5344CB8AC3E}">
        <p14:creationId xmlns:p14="http://schemas.microsoft.com/office/powerpoint/2010/main" val="594865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12861-641D-5041-9FDE-D7807ABA2567}"/>
              </a:ext>
            </a:extLst>
          </p:cNvPr>
          <p:cNvPicPr>
            <a:picLocks noChangeAspect="1"/>
          </p:cNvPicPr>
          <p:nvPr/>
        </p:nvPicPr>
        <p:blipFill>
          <a:blip r:embed="rId2"/>
          <a:stretch>
            <a:fillRect/>
          </a:stretch>
        </p:blipFill>
        <p:spPr>
          <a:xfrm>
            <a:off x="-44604" y="0"/>
            <a:ext cx="6909876" cy="6858000"/>
          </a:xfrm>
          <a:prstGeom prst="rect">
            <a:avLst/>
          </a:prstGeom>
        </p:spPr>
      </p:pic>
      <p:sp>
        <p:nvSpPr>
          <p:cNvPr id="4" name="TextBox 3">
            <a:extLst>
              <a:ext uri="{FF2B5EF4-FFF2-40B4-BE49-F238E27FC236}">
                <a16:creationId xmlns:a16="http://schemas.microsoft.com/office/drawing/2014/main" id="{E5A1193D-DED9-D144-A2C6-8941B3FBEA09}"/>
              </a:ext>
            </a:extLst>
          </p:cNvPr>
          <p:cNvSpPr txBox="1"/>
          <p:nvPr/>
        </p:nvSpPr>
        <p:spPr>
          <a:xfrm>
            <a:off x="7008335" y="404737"/>
            <a:ext cx="4839630" cy="6186309"/>
          </a:xfrm>
          <a:prstGeom prst="rect">
            <a:avLst/>
          </a:prstGeom>
          <a:noFill/>
        </p:spPr>
        <p:txBody>
          <a:bodyPr wrap="square" rtlCol="0">
            <a:spAutoFit/>
          </a:bodyPr>
          <a:lstStyle/>
          <a:p>
            <a:r>
              <a:rPr lang="en-US" sz="3200" b="1" dirty="0">
                <a:solidFill>
                  <a:srgbClr val="444F73"/>
                </a:solidFill>
              </a:rPr>
              <a:t>BUILD</a:t>
            </a:r>
          </a:p>
          <a:p>
            <a:pPr marL="742950" lvl="1" indent="-285750">
              <a:buFont typeface="Arial" panose="020B0604020202020204" pitchFamily="34" charset="0"/>
              <a:buChar char="•"/>
            </a:pPr>
            <a:r>
              <a:rPr lang="en-US" sz="2000" dirty="0"/>
              <a:t>We need skilled communities of makers and innovators developing and supporting robust technologies that keep the web open and accessible to all.</a:t>
            </a:r>
          </a:p>
          <a:p>
            <a:r>
              <a:rPr lang="en-US" sz="3200" b="1" dirty="0">
                <a:solidFill>
                  <a:srgbClr val="444F73"/>
                </a:solidFill>
              </a:rPr>
              <a:t>LEARN</a:t>
            </a:r>
          </a:p>
          <a:p>
            <a:pPr marL="742950" lvl="1" indent="-285750">
              <a:buFont typeface="Arial" panose="020B0604020202020204" pitchFamily="34" charset="0"/>
              <a:buChar char="•"/>
            </a:pPr>
            <a:r>
              <a:rPr lang="en-US" sz="2000" dirty="0"/>
              <a:t>In order to use and build the web as a global public resource people must have the skills to read, write, and participate online.</a:t>
            </a:r>
          </a:p>
          <a:p>
            <a:r>
              <a:rPr lang="en-US" sz="3200" b="1" dirty="0">
                <a:solidFill>
                  <a:srgbClr val="444F73"/>
                </a:solidFill>
              </a:rPr>
              <a:t>ADVOCATE</a:t>
            </a:r>
          </a:p>
          <a:p>
            <a:pPr marL="742950" lvl="1" indent="-285750">
              <a:buFont typeface="Arial" panose="020B0604020202020204" pitchFamily="34" charset="0"/>
              <a:buChar char="•"/>
            </a:pPr>
            <a:r>
              <a:rPr lang="en-US" sz="2000" dirty="0"/>
              <a:t>In order for the web to stay open and accessible to all, people need to feel safe online and know how to fight for and defend against the biggest challenges and opportunities that face the internet today. </a:t>
            </a:r>
          </a:p>
        </p:txBody>
      </p:sp>
    </p:spTree>
    <p:extLst>
      <p:ext uri="{BB962C8B-B14F-4D97-AF65-F5344CB8AC3E}">
        <p14:creationId xmlns:p14="http://schemas.microsoft.com/office/powerpoint/2010/main" val="49831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1FD4CF-8D20-A542-B1C3-14C6B117F853}"/>
              </a:ext>
            </a:extLst>
          </p:cNvPr>
          <p:cNvPicPr>
            <a:picLocks noChangeAspect="1"/>
          </p:cNvPicPr>
          <p:nvPr/>
        </p:nvPicPr>
        <p:blipFill>
          <a:blip r:embed="rId2"/>
          <a:stretch>
            <a:fillRect/>
          </a:stretch>
        </p:blipFill>
        <p:spPr>
          <a:xfrm>
            <a:off x="7333133" y="2238924"/>
            <a:ext cx="2085075" cy="2085075"/>
          </a:xfrm>
          <a:prstGeom prst="rect">
            <a:avLst/>
          </a:prstGeom>
        </p:spPr>
      </p:pic>
      <p:pic>
        <p:nvPicPr>
          <p:cNvPr id="7" name="Picture 6">
            <a:extLst>
              <a:ext uri="{FF2B5EF4-FFF2-40B4-BE49-F238E27FC236}">
                <a16:creationId xmlns:a16="http://schemas.microsoft.com/office/drawing/2014/main" id="{FC74E2F6-9374-5B46-9504-6ABE75EE6DA5}"/>
              </a:ext>
            </a:extLst>
          </p:cNvPr>
          <p:cNvPicPr>
            <a:picLocks noChangeAspect="1"/>
          </p:cNvPicPr>
          <p:nvPr/>
        </p:nvPicPr>
        <p:blipFill>
          <a:blip r:embed="rId3"/>
          <a:stretch>
            <a:fillRect/>
          </a:stretch>
        </p:blipFill>
        <p:spPr>
          <a:xfrm>
            <a:off x="9418208" y="1123175"/>
            <a:ext cx="1825767" cy="1633206"/>
          </a:xfrm>
          <a:prstGeom prst="rect">
            <a:avLst/>
          </a:prstGeom>
        </p:spPr>
      </p:pic>
      <p:pic>
        <p:nvPicPr>
          <p:cNvPr id="9" name="Picture 8">
            <a:extLst>
              <a:ext uri="{FF2B5EF4-FFF2-40B4-BE49-F238E27FC236}">
                <a16:creationId xmlns:a16="http://schemas.microsoft.com/office/drawing/2014/main" id="{6EE0DB7D-128E-1845-891A-2A2FB149DD0B}"/>
              </a:ext>
            </a:extLst>
          </p:cNvPr>
          <p:cNvPicPr>
            <a:picLocks noChangeAspect="1"/>
          </p:cNvPicPr>
          <p:nvPr/>
        </p:nvPicPr>
        <p:blipFill>
          <a:blip r:embed="rId4"/>
          <a:stretch>
            <a:fillRect/>
          </a:stretch>
        </p:blipFill>
        <p:spPr>
          <a:xfrm>
            <a:off x="6310661" y="426286"/>
            <a:ext cx="2486017" cy="1393778"/>
          </a:xfrm>
          <a:prstGeom prst="rect">
            <a:avLst/>
          </a:prstGeom>
        </p:spPr>
      </p:pic>
      <p:sp>
        <p:nvSpPr>
          <p:cNvPr id="10" name="TextBox 9">
            <a:extLst>
              <a:ext uri="{FF2B5EF4-FFF2-40B4-BE49-F238E27FC236}">
                <a16:creationId xmlns:a16="http://schemas.microsoft.com/office/drawing/2014/main" id="{7D679C96-69EA-7B42-A66E-4BB9D9B89FF6}"/>
              </a:ext>
            </a:extLst>
          </p:cNvPr>
          <p:cNvSpPr txBox="1"/>
          <p:nvPr/>
        </p:nvSpPr>
        <p:spPr>
          <a:xfrm>
            <a:off x="368490" y="552942"/>
            <a:ext cx="5502463" cy="5970865"/>
          </a:xfrm>
          <a:prstGeom prst="rect">
            <a:avLst/>
          </a:prstGeom>
          <a:noFill/>
        </p:spPr>
        <p:txBody>
          <a:bodyPr wrap="square" rtlCol="0">
            <a:spAutoFit/>
          </a:bodyPr>
          <a:lstStyle/>
          <a:p>
            <a:r>
              <a:rPr lang="en-US" sz="4000" b="1" dirty="0">
                <a:solidFill>
                  <a:srgbClr val="444F73"/>
                </a:solidFill>
              </a:rPr>
              <a:t>BUILD</a:t>
            </a:r>
          </a:p>
          <a:p>
            <a:pPr marL="285750" indent="-285750">
              <a:buFont typeface="Arial" panose="020B0604020202020204" pitchFamily="34" charset="0"/>
              <a:buChar char="•"/>
            </a:pPr>
            <a:r>
              <a:rPr lang="en-US" sz="3600" dirty="0"/>
              <a:t>Contribute to GNOME Apps</a:t>
            </a:r>
          </a:p>
          <a:p>
            <a:pPr marL="285750" indent="-285750">
              <a:buFont typeface="Arial" panose="020B0604020202020204" pitchFamily="34" charset="0"/>
              <a:buChar char="•"/>
            </a:pPr>
            <a:r>
              <a:rPr lang="en-US" sz="3600" dirty="0"/>
              <a:t>Build a Virtual World using A-FRAME</a:t>
            </a:r>
          </a:p>
          <a:p>
            <a:pPr marL="285750" indent="-285750">
              <a:buFont typeface="Arial" panose="020B0604020202020204" pitchFamily="34" charset="0"/>
              <a:buChar char="•"/>
            </a:pPr>
            <a:r>
              <a:rPr lang="en-US" sz="3600" dirty="0"/>
              <a:t>Build Browser Extensions</a:t>
            </a:r>
          </a:p>
          <a:p>
            <a:pPr marL="285750" indent="-285750">
              <a:buFont typeface="Arial" panose="020B0604020202020204" pitchFamily="34" charset="0"/>
              <a:buChar char="•"/>
            </a:pPr>
            <a:r>
              <a:rPr lang="en-US" sz="3600" dirty="0"/>
              <a:t>Build HTML5 Games using </a:t>
            </a:r>
            <a:r>
              <a:rPr lang="en-US" sz="3600" dirty="0" err="1"/>
              <a:t>Phaser</a:t>
            </a:r>
            <a:endParaRPr lang="en-US" sz="3600" dirty="0"/>
          </a:p>
          <a:p>
            <a:pPr marL="285750" indent="-285750">
              <a:buFont typeface="Arial" panose="020B0604020202020204" pitchFamily="34" charset="0"/>
              <a:buChar char="•"/>
            </a:pPr>
            <a:r>
              <a:rPr lang="en-US" sz="3600" dirty="0"/>
              <a:t>Hack Existing Open Source Projects and more!</a:t>
            </a:r>
          </a:p>
          <a:p>
            <a:pPr marL="285750" indent="-285750">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51856AA3-3725-564C-AD73-273D184284A5}"/>
              </a:ext>
            </a:extLst>
          </p:cNvPr>
          <p:cNvPicPr>
            <a:picLocks noChangeAspect="1"/>
          </p:cNvPicPr>
          <p:nvPr/>
        </p:nvPicPr>
        <p:blipFill>
          <a:blip r:embed="rId5"/>
          <a:stretch>
            <a:fillRect/>
          </a:stretch>
        </p:blipFill>
        <p:spPr>
          <a:xfrm>
            <a:off x="9693817" y="3668285"/>
            <a:ext cx="1550158" cy="1550158"/>
          </a:xfrm>
          <a:prstGeom prst="rect">
            <a:avLst/>
          </a:prstGeom>
        </p:spPr>
      </p:pic>
      <p:pic>
        <p:nvPicPr>
          <p:cNvPr id="16" name="Picture 15">
            <a:extLst>
              <a:ext uri="{FF2B5EF4-FFF2-40B4-BE49-F238E27FC236}">
                <a16:creationId xmlns:a16="http://schemas.microsoft.com/office/drawing/2014/main" id="{C7C1DDD4-0B29-1C43-8125-14791082BBE4}"/>
              </a:ext>
            </a:extLst>
          </p:cNvPr>
          <p:cNvPicPr>
            <a:picLocks noChangeAspect="1"/>
          </p:cNvPicPr>
          <p:nvPr/>
        </p:nvPicPr>
        <p:blipFill>
          <a:blip r:embed="rId6"/>
          <a:stretch>
            <a:fillRect/>
          </a:stretch>
        </p:blipFill>
        <p:spPr>
          <a:xfrm>
            <a:off x="6723961" y="4742859"/>
            <a:ext cx="2003851" cy="1719393"/>
          </a:xfrm>
          <a:prstGeom prst="rect">
            <a:avLst/>
          </a:prstGeom>
        </p:spPr>
      </p:pic>
      <p:sp>
        <p:nvSpPr>
          <p:cNvPr id="17" name="Cloud 16">
            <a:extLst>
              <a:ext uri="{FF2B5EF4-FFF2-40B4-BE49-F238E27FC236}">
                <a16:creationId xmlns:a16="http://schemas.microsoft.com/office/drawing/2014/main" id="{77010866-FC05-494F-80CF-D2163EB939A7}"/>
              </a:ext>
            </a:extLst>
          </p:cNvPr>
          <p:cNvSpPr/>
          <p:nvPr/>
        </p:nvSpPr>
        <p:spPr>
          <a:xfrm>
            <a:off x="6070412" y="203200"/>
            <a:ext cx="5350933" cy="6259052"/>
          </a:xfrm>
          <a:prstGeom prst="cloud">
            <a:avLst/>
          </a:prstGeom>
          <a:solidFill>
            <a:srgbClr val="539A9F">
              <a:alpha val="5000"/>
            </a:srgbClr>
          </a:solidFill>
          <a:ln>
            <a:noFill/>
          </a:ln>
          <a:effectLst>
            <a:outerShdw blurRad="1270000" dist="50800" dir="5400000" sx="93000" sy="93000" algn="ctr" rotWithShape="0">
              <a:srgbClr val="539A9F">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645546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8DF88-E33F-E04D-BD7F-6964A24F47BE}"/>
              </a:ext>
            </a:extLst>
          </p:cNvPr>
          <p:cNvSpPr txBox="1"/>
          <p:nvPr/>
        </p:nvSpPr>
        <p:spPr>
          <a:xfrm>
            <a:off x="6649476" y="470279"/>
            <a:ext cx="5145206" cy="6001643"/>
          </a:xfrm>
          <a:prstGeom prst="rect">
            <a:avLst/>
          </a:prstGeom>
          <a:noFill/>
        </p:spPr>
        <p:txBody>
          <a:bodyPr wrap="square" rtlCol="0">
            <a:spAutoFit/>
          </a:bodyPr>
          <a:lstStyle/>
          <a:p>
            <a:r>
              <a:rPr lang="en-US" sz="4000" b="1" dirty="0">
                <a:solidFill>
                  <a:srgbClr val="444F73"/>
                </a:solidFill>
              </a:rPr>
              <a:t>LEARN</a:t>
            </a:r>
          </a:p>
          <a:p>
            <a:pPr marL="285750" indent="-285750">
              <a:buFont typeface="Arial" panose="020B0604020202020204" pitchFamily="34" charset="0"/>
              <a:buChar char="•"/>
            </a:pPr>
            <a:r>
              <a:rPr lang="en-US" sz="3600" dirty="0"/>
              <a:t>Open Source Communities </a:t>
            </a:r>
          </a:p>
          <a:p>
            <a:pPr marL="285750" indent="-285750">
              <a:buFont typeface="Arial" panose="020B0604020202020204" pitchFamily="34" charset="0"/>
              <a:buChar char="•"/>
            </a:pPr>
            <a:r>
              <a:rPr lang="en-US" sz="3600" dirty="0"/>
              <a:t>Licensing</a:t>
            </a:r>
          </a:p>
          <a:p>
            <a:pPr marL="285750" indent="-285750">
              <a:buFont typeface="Arial" panose="020B0604020202020204" pitchFamily="34" charset="0"/>
              <a:buChar char="•"/>
            </a:pPr>
            <a:r>
              <a:rPr lang="en-US" sz="3600" dirty="0" err="1"/>
              <a:t>Git</a:t>
            </a:r>
            <a:r>
              <a:rPr lang="en-US" sz="3600" dirty="0"/>
              <a:t> and </a:t>
            </a:r>
            <a:r>
              <a:rPr lang="en-US" sz="3600" dirty="0" err="1"/>
              <a:t>Github</a:t>
            </a:r>
            <a:endParaRPr lang="en-US" sz="3600" dirty="0"/>
          </a:p>
          <a:p>
            <a:pPr marL="285750" indent="-285750">
              <a:buFont typeface="Arial" panose="020B0604020202020204" pitchFamily="34" charset="0"/>
              <a:buChar char="•"/>
            </a:pPr>
            <a:r>
              <a:rPr lang="en-US" sz="3600" dirty="0"/>
              <a:t>Learn New Languages and Frameworks</a:t>
            </a:r>
          </a:p>
          <a:p>
            <a:pPr marL="742950" lvl="1" indent="-285750">
              <a:buFont typeface="Arial" panose="020B0604020202020204" pitchFamily="34" charset="0"/>
              <a:buChar char="•"/>
            </a:pPr>
            <a:r>
              <a:rPr lang="en-US" sz="3200" dirty="0"/>
              <a:t>HTML5</a:t>
            </a:r>
          </a:p>
          <a:p>
            <a:pPr marL="742950" lvl="1" indent="-285750">
              <a:buFont typeface="Arial" panose="020B0604020202020204" pitchFamily="34" charset="0"/>
              <a:buChar char="•"/>
            </a:pPr>
            <a:r>
              <a:rPr lang="en-US" sz="3200" dirty="0"/>
              <a:t>Python</a:t>
            </a:r>
          </a:p>
          <a:p>
            <a:pPr marL="742950" lvl="1" indent="-285750">
              <a:buFont typeface="Arial" panose="020B0604020202020204" pitchFamily="34" charset="0"/>
              <a:buChar char="•"/>
            </a:pPr>
            <a:r>
              <a:rPr lang="en-US" sz="3200" dirty="0"/>
              <a:t>Rust</a:t>
            </a:r>
          </a:p>
          <a:p>
            <a:pPr marL="742950" lvl="1" indent="-285750">
              <a:buFont typeface="Arial" panose="020B0604020202020204" pitchFamily="34" charset="0"/>
              <a:buChar char="•"/>
            </a:pPr>
            <a:r>
              <a:rPr lang="en-US" sz="3200" dirty="0"/>
              <a:t>More!</a:t>
            </a:r>
          </a:p>
        </p:txBody>
      </p:sp>
      <p:pic>
        <p:nvPicPr>
          <p:cNvPr id="4" name="Picture 3">
            <a:extLst>
              <a:ext uri="{FF2B5EF4-FFF2-40B4-BE49-F238E27FC236}">
                <a16:creationId xmlns:a16="http://schemas.microsoft.com/office/drawing/2014/main" id="{529BA09A-7D85-9446-8015-FECF0A13CC8D}"/>
              </a:ext>
            </a:extLst>
          </p:cNvPr>
          <p:cNvPicPr>
            <a:picLocks noChangeAspect="1"/>
          </p:cNvPicPr>
          <p:nvPr/>
        </p:nvPicPr>
        <p:blipFill>
          <a:blip r:embed="rId2"/>
          <a:stretch>
            <a:fillRect/>
          </a:stretch>
        </p:blipFill>
        <p:spPr>
          <a:xfrm>
            <a:off x="1308723" y="470279"/>
            <a:ext cx="1290282" cy="1290282"/>
          </a:xfrm>
          <a:prstGeom prst="rect">
            <a:avLst/>
          </a:prstGeom>
        </p:spPr>
      </p:pic>
      <p:pic>
        <p:nvPicPr>
          <p:cNvPr id="6" name="Picture 5">
            <a:extLst>
              <a:ext uri="{FF2B5EF4-FFF2-40B4-BE49-F238E27FC236}">
                <a16:creationId xmlns:a16="http://schemas.microsoft.com/office/drawing/2014/main" id="{21219DC8-F202-4343-A25F-41593C9675F2}"/>
              </a:ext>
            </a:extLst>
          </p:cNvPr>
          <p:cNvPicPr>
            <a:picLocks noChangeAspect="1"/>
          </p:cNvPicPr>
          <p:nvPr/>
        </p:nvPicPr>
        <p:blipFill>
          <a:blip r:embed="rId3"/>
          <a:stretch>
            <a:fillRect/>
          </a:stretch>
        </p:blipFill>
        <p:spPr>
          <a:xfrm>
            <a:off x="1473450" y="2637655"/>
            <a:ext cx="1846239" cy="1246211"/>
          </a:xfrm>
          <a:prstGeom prst="rect">
            <a:avLst/>
          </a:prstGeom>
        </p:spPr>
      </p:pic>
      <p:pic>
        <p:nvPicPr>
          <p:cNvPr id="8" name="Picture 7">
            <a:extLst>
              <a:ext uri="{FF2B5EF4-FFF2-40B4-BE49-F238E27FC236}">
                <a16:creationId xmlns:a16="http://schemas.microsoft.com/office/drawing/2014/main" id="{064F0D6A-8DE3-3D46-AE06-E2BA75449AEA}"/>
              </a:ext>
            </a:extLst>
          </p:cNvPr>
          <p:cNvPicPr>
            <a:picLocks noChangeAspect="1"/>
          </p:cNvPicPr>
          <p:nvPr/>
        </p:nvPicPr>
        <p:blipFill>
          <a:blip r:embed="rId4"/>
          <a:stretch>
            <a:fillRect/>
          </a:stretch>
        </p:blipFill>
        <p:spPr>
          <a:xfrm>
            <a:off x="3452751" y="1478760"/>
            <a:ext cx="1622946" cy="1622946"/>
          </a:xfrm>
          <a:prstGeom prst="rect">
            <a:avLst/>
          </a:prstGeom>
        </p:spPr>
      </p:pic>
      <p:pic>
        <p:nvPicPr>
          <p:cNvPr id="10" name="Picture 9">
            <a:extLst>
              <a:ext uri="{FF2B5EF4-FFF2-40B4-BE49-F238E27FC236}">
                <a16:creationId xmlns:a16="http://schemas.microsoft.com/office/drawing/2014/main" id="{1F9FE046-AE82-394B-A0F0-7E6C9EE4151E}"/>
              </a:ext>
            </a:extLst>
          </p:cNvPr>
          <p:cNvPicPr>
            <a:picLocks noChangeAspect="1"/>
          </p:cNvPicPr>
          <p:nvPr/>
        </p:nvPicPr>
        <p:blipFill>
          <a:blip r:embed="rId5"/>
          <a:stretch>
            <a:fillRect/>
          </a:stretch>
        </p:blipFill>
        <p:spPr>
          <a:xfrm>
            <a:off x="3724561" y="3546855"/>
            <a:ext cx="1968500" cy="1028700"/>
          </a:xfrm>
          <a:prstGeom prst="rect">
            <a:avLst/>
          </a:prstGeom>
        </p:spPr>
      </p:pic>
      <p:pic>
        <p:nvPicPr>
          <p:cNvPr id="12" name="Picture 11">
            <a:extLst>
              <a:ext uri="{FF2B5EF4-FFF2-40B4-BE49-F238E27FC236}">
                <a16:creationId xmlns:a16="http://schemas.microsoft.com/office/drawing/2014/main" id="{6A263A76-B128-8E48-ABB9-1009C8536DD0}"/>
              </a:ext>
            </a:extLst>
          </p:cNvPr>
          <p:cNvPicPr>
            <a:picLocks noChangeAspect="1"/>
          </p:cNvPicPr>
          <p:nvPr/>
        </p:nvPicPr>
        <p:blipFill>
          <a:blip r:embed="rId6"/>
          <a:stretch>
            <a:fillRect/>
          </a:stretch>
        </p:blipFill>
        <p:spPr>
          <a:xfrm>
            <a:off x="686560" y="4222749"/>
            <a:ext cx="2251111" cy="2251111"/>
          </a:xfrm>
          <a:prstGeom prst="rect">
            <a:avLst/>
          </a:prstGeom>
        </p:spPr>
      </p:pic>
      <p:sp>
        <p:nvSpPr>
          <p:cNvPr id="13" name="Cloud 12">
            <a:extLst>
              <a:ext uri="{FF2B5EF4-FFF2-40B4-BE49-F238E27FC236}">
                <a16:creationId xmlns:a16="http://schemas.microsoft.com/office/drawing/2014/main" id="{D3D799EF-59AF-9043-BE83-6FD51BBC463A}"/>
              </a:ext>
            </a:extLst>
          </p:cNvPr>
          <p:cNvSpPr/>
          <p:nvPr/>
        </p:nvSpPr>
        <p:spPr>
          <a:xfrm>
            <a:off x="262204" y="152400"/>
            <a:ext cx="5782996" cy="6321459"/>
          </a:xfrm>
          <a:prstGeom prst="cloud">
            <a:avLst/>
          </a:prstGeom>
          <a:solidFill>
            <a:srgbClr val="539A9F">
              <a:alpha val="5000"/>
            </a:srgbClr>
          </a:solidFill>
          <a:ln>
            <a:noFill/>
          </a:ln>
          <a:effectLst>
            <a:outerShdw blurRad="1270000" dist="50800" dir="5400000" sx="93000" sy="93000" algn="ctr" rotWithShape="0">
              <a:srgbClr val="539A9F">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2465571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BA0979-A965-F143-A25A-0405DCD15916}"/>
              </a:ext>
            </a:extLst>
          </p:cNvPr>
          <p:cNvSpPr/>
          <p:nvPr/>
        </p:nvSpPr>
        <p:spPr>
          <a:xfrm>
            <a:off x="524933" y="829777"/>
            <a:ext cx="6096000" cy="4308872"/>
          </a:xfrm>
          <a:prstGeom prst="rect">
            <a:avLst/>
          </a:prstGeom>
        </p:spPr>
        <p:txBody>
          <a:bodyPr>
            <a:spAutoFit/>
          </a:bodyPr>
          <a:lstStyle/>
          <a:p>
            <a:r>
              <a:rPr lang="en-US" sz="4000" b="1" dirty="0">
                <a:solidFill>
                  <a:srgbClr val="444F73"/>
                </a:solidFill>
              </a:rPr>
              <a:t>ADVOCATE</a:t>
            </a:r>
          </a:p>
          <a:p>
            <a:pPr marL="285750" indent="-285750">
              <a:buFont typeface="Arial" panose="020B0604020202020204" pitchFamily="34" charset="0"/>
              <a:buChar char="•"/>
            </a:pPr>
            <a:r>
              <a:rPr lang="en-US" sz="3600" dirty="0"/>
              <a:t>Digital Freedom</a:t>
            </a:r>
          </a:p>
          <a:p>
            <a:pPr marL="285750" indent="-285750">
              <a:buFont typeface="Arial" panose="020B0604020202020204" pitchFamily="34" charset="0"/>
              <a:buChar char="•"/>
            </a:pPr>
            <a:r>
              <a:rPr lang="en-US" sz="3600" dirty="0"/>
              <a:t>Net Neutrality</a:t>
            </a:r>
          </a:p>
          <a:p>
            <a:pPr marL="285750" indent="-285750">
              <a:buFont typeface="Arial" panose="020B0604020202020204" pitchFamily="34" charset="0"/>
              <a:buChar char="•"/>
            </a:pPr>
            <a:r>
              <a:rPr lang="en-US" sz="3600" dirty="0"/>
              <a:t>Copyright Reform</a:t>
            </a:r>
          </a:p>
          <a:p>
            <a:pPr marL="285750" indent="-285750">
              <a:buFont typeface="Arial" panose="020B0604020202020204" pitchFamily="34" charset="0"/>
              <a:buChar char="•"/>
            </a:pPr>
            <a:r>
              <a:rPr lang="en-US" sz="3600" dirty="0"/>
              <a:t>Diversity and Inclusion</a:t>
            </a:r>
          </a:p>
          <a:p>
            <a:pPr marL="285750" indent="-285750">
              <a:buFont typeface="Arial" panose="020B0604020202020204" pitchFamily="34" charset="0"/>
              <a:buChar char="•"/>
            </a:pPr>
            <a:r>
              <a:rPr lang="en-US" sz="3600" dirty="0"/>
              <a:t>Reform Mass Surveillance</a:t>
            </a:r>
          </a:p>
          <a:p>
            <a:pPr marL="285750" indent="-285750">
              <a:buFont typeface="Arial" panose="020B0604020202020204" pitchFamily="34" charset="0"/>
              <a:buChar char="•"/>
            </a:pPr>
            <a:r>
              <a:rPr lang="en-US" sz="3600" dirty="0"/>
              <a:t>Encryption</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328F44A2-DD69-BE48-AE1C-9EBE3E88EC8E}"/>
              </a:ext>
            </a:extLst>
          </p:cNvPr>
          <p:cNvPicPr>
            <a:picLocks noChangeAspect="1"/>
          </p:cNvPicPr>
          <p:nvPr/>
        </p:nvPicPr>
        <p:blipFill>
          <a:blip r:embed="rId2"/>
          <a:stretch>
            <a:fillRect/>
          </a:stretch>
        </p:blipFill>
        <p:spPr>
          <a:xfrm>
            <a:off x="7684213" y="0"/>
            <a:ext cx="4507787" cy="6858000"/>
          </a:xfrm>
          <a:prstGeom prst="rect">
            <a:avLst/>
          </a:prstGeom>
        </p:spPr>
      </p:pic>
    </p:spTree>
    <p:extLst>
      <p:ext uri="{BB962C8B-B14F-4D97-AF65-F5344CB8AC3E}">
        <p14:creationId xmlns:p14="http://schemas.microsoft.com/office/powerpoint/2010/main" val="144376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1CEB30-A09D-FF48-BE26-D8A47FAE27C3}"/>
              </a:ext>
            </a:extLst>
          </p:cNvPr>
          <p:cNvPicPr>
            <a:picLocks noChangeAspect="1"/>
          </p:cNvPicPr>
          <p:nvPr/>
        </p:nvPicPr>
        <p:blipFill>
          <a:blip r:embed="rId2"/>
          <a:stretch>
            <a:fillRect/>
          </a:stretch>
        </p:blipFill>
        <p:spPr>
          <a:xfrm>
            <a:off x="1" y="0"/>
            <a:ext cx="12192000" cy="6896495"/>
          </a:xfrm>
          <a:prstGeom prst="rect">
            <a:avLst/>
          </a:prstGeom>
        </p:spPr>
      </p:pic>
    </p:spTree>
    <p:extLst>
      <p:ext uri="{BB962C8B-B14F-4D97-AF65-F5344CB8AC3E}">
        <p14:creationId xmlns:p14="http://schemas.microsoft.com/office/powerpoint/2010/main" val="308339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AB725B-25DD-6546-B3A9-CC4126B46E91}"/>
              </a:ext>
            </a:extLst>
          </p:cNvPr>
          <p:cNvSpPr txBox="1"/>
          <p:nvPr/>
        </p:nvSpPr>
        <p:spPr>
          <a:xfrm>
            <a:off x="390128" y="349665"/>
            <a:ext cx="6190697" cy="6432530"/>
          </a:xfrm>
          <a:prstGeom prst="rect">
            <a:avLst/>
          </a:prstGeom>
          <a:noFill/>
        </p:spPr>
        <p:txBody>
          <a:bodyPr wrap="square" rtlCol="0">
            <a:spAutoFit/>
          </a:bodyPr>
          <a:lstStyle/>
          <a:p>
            <a:r>
              <a:rPr lang="en-US" sz="4000" dirty="0">
                <a:solidFill>
                  <a:srgbClr val="444F73"/>
                </a:solidFill>
              </a:rPr>
              <a:t>Dr. Matt Germonprez</a:t>
            </a:r>
          </a:p>
          <a:p>
            <a:endParaRPr lang="en-US" dirty="0"/>
          </a:p>
          <a:p>
            <a:pPr marL="285750" indent="-285750">
              <a:buFont typeface="Arial" panose="020B0604020202020204" pitchFamily="34" charset="0"/>
              <a:buChar char="•"/>
            </a:pPr>
            <a:r>
              <a:rPr lang="en-US" sz="2800" dirty="0"/>
              <a:t>Associate Professor at University of Nebraska at Omaha</a:t>
            </a:r>
          </a:p>
          <a:p>
            <a:pPr marL="285750" indent="-285750">
              <a:buFont typeface="Arial" panose="020B0604020202020204" pitchFamily="34" charset="0"/>
              <a:buChar char="•"/>
            </a:pPr>
            <a:r>
              <a:rPr lang="en-US" sz="2800" dirty="0"/>
              <a:t>Contributing and Researching open source development for 10 + years</a:t>
            </a:r>
          </a:p>
          <a:p>
            <a:pPr marL="285750" indent="-285750">
              <a:buFont typeface="Arial" panose="020B0604020202020204" pitchFamily="34" charset="0"/>
              <a:buChar char="•"/>
            </a:pPr>
            <a:r>
              <a:rPr lang="en-US" sz="2800" b="1" dirty="0"/>
              <a:t>Founding member </a:t>
            </a:r>
            <a:r>
              <a:rPr lang="en-US" sz="2800" dirty="0"/>
              <a:t>and on the </a:t>
            </a:r>
            <a:r>
              <a:rPr lang="en-US" sz="2800" b="1" dirty="0"/>
              <a:t>Board of Directors </a:t>
            </a:r>
            <a:r>
              <a:rPr lang="en-US" sz="2800" dirty="0"/>
              <a:t>of Community Health and Analytics in Open Source Software (</a:t>
            </a:r>
            <a:r>
              <a:rPr lang="en-US" sz="2800" b="1" dirty="0"/>
              <a:t>CHAOSS</a:t>
            </a:r>
            <a:r>
              <a:rPr lang="en-US" sz="2800" dirty="0"/>
              <a:t>), a Linux Foundation project.</a:t>
            </a:r>
          </a:p>
          <a:p>
            <a:pPr marL="285750" indent="-285750">
              <a:buFont typeface="Arial" panose="020B0604020202020204" pitchFamily="34" charset="0"/>
              <a:buChar char="•"/>
            </a:pPr>
            <a:r>
              <a:rPr lang="en-US" sz="2800" b="1" dirty="0"/>
              <a:t>President of </a:t>
            </a:r>
            <a:r>
              <a:rPr lang="en-US" sz="2800" b="1" dirty="0" err="1"/>
              <a:t>SigOpen</a:t>
            </a:r>
            <a:r>
              <a:rPr lang="en-US" sz="2800" dirty="0"/>
              <a:t>, an AIS community dedicated to the advancement of scientific inquiry of open communities. </a:t>
            </a:r>
          </a:p>
          <a:p>
            <a:endParaRPr lang="en-US" dirty="0"/>
          </a:p>
        </p:txBody>
      </p:sp>
      <p:pic>
        <p:nvPicPr>
          <p:cNvPr id="5" name="Picture 4">
            <a:extLst>
              <a:ext uri="{FF2B5EF4-FFF2-40B4-BE49-F238E27FC236}">
                <a16:creationId xmlns:a16="http://schemas.microsoft.com/office/drawing/2014/main" id="{9E4B02ED-89E8-1748-B7EA-8B368712FF69}"/>
              </a:ext>
            </a:extLst>
          </p:cNvPr>
          <p:cNvPicPr>
            <a:picLocks noChangeAspect="1"/>
          </p:cNvPicPr>
          <p:nvPr/>
        </p:nvPicPr>
        <p:blipFill>
          <a:blip r:embed="rId3"/>
          <a:stretch>
            <a:fillRect/>
          </a:stretch>
        </p:blipFill>
        <p:spPr>
          <a:xfrm>
            <a:off x="8989619" y="809006"/>
            <a:ext cx="2302823" cy="3454235"/>
          </a:xfrm>
          <a:prstGeom prst="rect">
            <a:avLst/>
          </a:prstGeom>
          <a:effectLst>
            <a:outerShdw blurRad="50800" dist="38100" algn="l" rotWithShape="0">
              <a:prstClr val="black">
                <a:alpha val="40000"/>
              </a:prstClr>
            </a:outerShdw>
          </a:effectLst>
        </p:spPr>
      </p:pic>
      <p:pic>
        <p:nvPicPr>
          <p:cNvPr id="7" name="Picture 6">
            <a:extLst>
              <a:ext uri="{FF2B5EF4-FFF2-40B4-BE49-F238E27FC236}">
                <a16:creationId xmlns:a16="http://schemas.microsoft.com/office/drawing/2014/main" id="{C2B87D29-44C9-1A43-B65D-A31572FEF06C}"/>
              </a:ext>
            </a:extLst>
          </p:cNvPr>
          <p:cNvPicPr>
            <a:picLocks noChangeAspect="1"/>
          </p:cNvPicPr>
          <p:nvPr/>
        </p:nvPicPr>
        <p:blipFill>
          <a:blip r:embed="rId4"/>
          <a:stretch>
            <a:fillRect/>
          </a:stretch>
        </p:blipFill>
        <p:spPr>
          <a:xfrm>
            <a:off x="9432801" y="4884718"/>
            <a:ext cx="2759199" cy="1131835"/>
          </a:xfrm>
          <a:prstGeom prst="rect">
            <a:avLst/>
          </a:prstGeom>
        </p:spPr>
      </p:pic>
      <p:pic>
        <p:nvPicPr>
          <p:cNvPr id="9" name="Picture 8">
            <a:extLst>
              <a:ext uri="{FF2B5EF4-FFF2-40B4-BE49-F238E27FC236}">
                <a16:creationId xmlns:a16="http://schemas.microsoft.com/office/drawing/2014/main" id="{199374DF-CB39-7447-9A9A-0C83CF1204CE}"/>
              </a:ext>
            </a:extLst>
          </p:cNvPr>
          <p:cNvPicPr>
            <a:picLocks noChangeAspect="1"/>
          </p:cNvPicPr>
          <p:nvPr/>
        </p:nvPicPr>
        <p:blipFill>
          <a:blip r:embed="rId5"/>
          <a:stretch>
            <a:fillRect/>
          </a:stretch>
        </p:blipFill>
        <p:spPr>
          <a:xfrm>
            <a:off x="6984984" y="3250376"/>
            <a:ext cx="1634342" cy="1634342"/>
          </a:xfrm>
          <a:prstGeom prst="rect">
            <a:avLst/>
          </a:prstGeom>
        </p:spPr>
      </p:pic>
      <p:pic>
        <p:nvPicPr>
          <p:cNvPr id="11" name="Picture 10">
            <a:extLst>
              <a:ext uri="{FF2B5EF4-FFF2-40B4-BE49-F238E27FC236}">
                <a16:creationId xmlns:a16="http://schemas.microsoft.com/office/drawing/2014/main" id="{52BCF258-BB16-B34E-8619-86974E6AE43E}"/>
              </a:ext>
            </a:extLst>
          </p:cNvPr>
          <p:cNvPicPr>
            <a:picLocks noChangeAspect="1"/>
          </p:cNvPicPr>
          <p:nvPr/>
        </p:nvPicPr>
        <p:blipFill>
          <a:blip r:embed="rId6"/>
          <a:stretch>
            <a:fillRect/>
          </a:stretch>
        </p:blipFill>
        <p:spPr>
          <a:xfrm>
            <a:off x="6977741" y="1491463"/>
            <a:ext cx="1435100" cy="1409700"/>
          </a:xfrm>
          <a:prstGeom prst="rect">
            <a:avLst/>
          </a:prstGeom>
        </p:spPr>
      </p:pic>
      <p:pic>
        <p:nvPicPr>
          <p:cNvPr id="13" name="Picture 12">
            <a:extLst>
              <a:ext uri="{FF2B5EF4-FFF2-40B4-BE49-F238E27FC236}">
                <a16:creationId xmlns:a16="http://schemas.microsoft.com/office/drawing/2014/main" id="{0E2F42FF-C4FB-EB43-989A-42654A93296B}"/>
              </a:ext>
            </a:extLst>
          </p:cNvPr>
          <p:cNvPicPr>
            <a:picLocks noChangeAspect="1"/>
          </p:cNvPicPr>
          <p:nvPr/>
        </p:nvPicPr>
        <p:blipFill>
          <a:blip r:embed="rId7"/>
          <a:stretch>
            <a:fillRect/>
          </a:stretch>
        </p:blipFill>
        <p:spPr>
          <a:xfrm>
            <a:off x="7707165" y="5233931"/>
            <a:ext cx="1083733" cy="1083733"/>
          </a:xfrm>
          <a:prstGeom prst="rect">
            <a:avLst/>
          </a:prstGeom>
        </p:spPr>
      </p:pic>
    </p:spTree>
    <p:extLst>
      <p:ext uri="{BB962C8B-B14F-4D97-AF65-F5344CB8AC3E}">
        <p14:creationId xmlns:p14="http://schemas.microsoft.com/office/powerpoint/2010/main" val="293718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6990C4-F679-E64F-88E1-030BB8E94928}"/>
              </a:ext>
            </a:extLst>
          </p:cNvPr>
          <p:cNvSpPr txBox="1"/>
          <p:nvPr/>
        </p:nvSpPr>
        <p:spPr>
          <a:xfrm>
            <a:off x="5029200" y="3471333"/>
            <a:ext cx="3352800" cy="369332"/>
          </a:xfrm>
          <a:prstGeom prst="rect">
            <a:avLst/>
          </a:prstGeom>
          <a:noFill/>
        </p:spPr>
        <p:txBody>
          <a:bodyPr wrap="square" rtlCol="0">
            <a:spAutoFit/>
          </a:bodyPr>
          <a:lstStyle/>
          <a:p>
            <a:r>
              <a:rPr lang="en-US" dirty="0"/>
              <a:t>Insert Matt’s Slides</a:t>
            </a:r>
          </a:p>
        </p:txBody>
      </p:sp>
    </p:spTree>
    <p:extLst>
      <p:ext uri="{BB962C8B-B14F-4D97-AF65-F5344CB8AC3E}">
        <p14:creationId xmlns:p14="http://schemas.microsoft.com/office/powerpoint/2010/main" val="3134958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411</Words>
  <Application>Microsoft Macintosh PowerPoint</Application>
  <PresentationFormat>Widescreen</PresentationFormat>
  <Paragraphs>51</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Lumbard</dc:creator>
  <cp:lastModifiedBy>Kevin Lumbard</cp:lastModifiedBy>
  <cp:revision>14</cp:revision>
  <dcterms:created xsi:type="dcterms:W3CDTF">2018-03-28T17:41:02Z</dcterms:created>
  <dcterms:modified xsi:type="dcterms:W3CDTF">2018-03-28T21:35:44Z</dcterms:modified>
</cp:coreProperties>
</file>